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5E"/>
    <a:srgbClr val="D0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 varScale="1">
        <p:scale>
          <a:sx n="105" d="100"/>
          <a:sy n="105" d="100"/>
        </p:scale>
        <p:origin x="11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322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4573BEDB-1E21-5026-0044-862EED4AB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9" t="52137" r="4337"/>
          <a:stretch/>
        </p:blipFill>
        <p:spPr bwMode="auto">
          <a:xfrm>
            <a:off x="139699" y="3107288"/>
            <a:ext cx="12052297" cy="25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AB84D-8F24-18CE-CA48-14F47F51FC8E}"/>
              </a:ext>
            </a:extLst>
          </p:cNvPr>
          <p:cNvGrpSpPr/>
          <p:nvPr/>
        </p:nvGrpSpPr>
        <p:grpSpPr>
          <a:xfrm>
            <a:off x="0" y="1727596"/>
            <a:ext cx="12192000" cy="4909545"/>
            <a:chOff x="0" y="1727596"/>
            <a:chExt cx="12192000" cy="49095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81633D-83BD-17EE-57BF-18A04CA92FDD}"/>
                </a:ext>
              </a:extLst>
            </p:cNvPr>
            <p:cNvGrpSpPr/>
            <p:nvPr/>
          </p:nvGrpSpPr>
          <p:grpSpPr>
            <a:xfrm>
              <a:off x="0" y="1727596"/>
              <a:ext cx="12192000" cy="3402808"/>
              <a:chOff x="0" y="1700211"/>
              <a:chExt cx="12192000" cy="3402808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B6D05FBE-F64E-898D-75E7-C9F64860C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t="81749" r="774"/>
              <a:stretch/>
            </p:blipFill>
            <p:spPr bwMode="auto">
              <a:xfrm>
                <a:off x="342901" y="4471988"/>
                <a:ext cx="11804649" cy="631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1AFD38A-BF36-9502-F37A-D7953AD13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35"/>
              <a:stretch/>
            </p:blipFill>
            <p:spPr bwMode="auto">
              <a:xfrm>
                <a:off x="0" y="1700211"/>
                <a:ext cx="12192000" cy="2771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F8FB05-03BB-FEA9-6F33-3859AB72D83E}"/>
                </a:ext>
              </a:extLst>
            </p:cNvPr>
            <p:cNvSpPr/>
            <p:nvPr/>
          </p:nvSpPr>
          <p:spPr>
            <a:xfrm>
              <a:off x="6165054" y="1837765"/>
              <a:ext cx="1840427" cy="4778188"/>
            </a:xfrm>
            <a:custGeom>
              <a:avLst/>
              <a:gdLst>
                <a:gd name="connsiteX0" fmla="*/ 2133600 w 2142564"/>
                <a:gd name="connsiteY0" fmla="*/ 0 h 4778188"/>
                <a:gd name="connsiteX1" fmla="*/ 0 w 2142564"/>
                <a:gd name="connsiteY1" fmla="*/ 1819835 h 4778188"/>
                <a:gd name="connsiteX2" fmla="*/ 0 w 2142564"/>
                <a:gd name="connsiteY2" fmla="*/ 2985247 h 4778188"/>
                <a:gd name="connsiteX3" fmla="*/ 2142564 w 2142564"/>
                <a:gd name="connsiteY3" fmla="*/ 4778188 h 4778188"/>
                <a:gd name="connsiteX4" fmla="*/ 2133600 w 2142564"/>
                <a:gd name="connsiteY4" fmla="*/ 0 h 477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564" h="4778188">
                  <a:moveTo>
                    <a:pt x="2133600" y="0"/>
                  </a:moveTo>
                  <a:lnTo>
                    <a:pt x="0" y="1819835"/>
                  </a:lnTo>
                  <a:lnTo>
                    <a:pt x="0" y="2985247"/>
                  </a:lnTo>
                  <a:lnTo>
                    <a:pt x="2142564" y="4778188"/>
                  </a:lnTo>
                  <a:lnTo>
                    <a:pt x="2133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100000">
                  <a:srgbClr val="D0DFE6">
                    <a:alpha val="86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FA220B-CDF5-CFDE-B8E9-B328C9CE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667" t="6084" r="27812" b="12242"/>
            <a:stretch/>
          </p:blipFill>
          <p:spPr>
            <a:xfrm>
              <a:off x="7877735" y="1836540"/>
              <a:ext cx="2736850" cy="4800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B4D76A-138C-88FB-C872-D931BEC5210B}"/>
                </a:ext>
              </a:extLst>
            </p:cNvPr>
            <p:cNvSpPr/>
            <p:nvPr/>
          </p:nvSpPr>
          <p:spPr>
            <a:xfrm>
              <a:off x="5488780" y="3646888"/>
              <a:ext cx="676275" cy="1179906"/>
            </a:xfrm>
            <a:prstGeom prst="roundRect">
              <a:avLst>
                <a:gd name="adj" fmla="val 7702"/>
              </a:avLst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1849C2C-34EC-F516-253C-E0FFED44B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1" r="4361"/>
          <a:stretch/>
        </p:blipFill>
        <p:spPr bwMode="auto">
          <a:xfrm>
            <a:off x="138113" y="713194"/>
            <a:ext cx="12053886" cy="508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81224-67EB-4FDF-F7F9-FDEB0D71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943"/>
            <a:ext cx="10317015" cy="61921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C0E0A-2433-896D-07A0-66B01DA14E93}"/>
              </a:ext>
            </a:extLst>
          </p:cNvPr>
          <p:cNvSpPr/>
          <p:nvPr/>
        </p:nvSpPr>
        <p:spPr>
          <a:xfrm>
            <a:off x="995082" y="4706471"/>
            <a:ext cx="1694330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408E8-610E-C9D8-9CCD-DA6A688338A0}"/>
              </a:ext>
            </a:extLst>
          </p:cNvPr>
          <p:cNvSpPr/>
          <p:nvPr/>
        </p:nvSpPr>
        <p:spPr>
          <a:xfrm>
            <a:off x="3370729" y="5060576"/>
            <a:ext cx="1120589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81DDD-E09E-6AA5-22EC-56F74D6AC9BD}"/>
              </a:ext>
            </a:extLst>
          </p:cNvPr>
          <p:cNvSpPr/>
          <p:nvPr/>
        </p:nvSpPr>
        <p:spPr>
          <a:xfrm>
            <a:off x="5535705" y="5109882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40EB6-7DD7-5AA0-89D2-680455E2DDB8}"/>
              </a:ext>
            </a:extLst>
          </p:cNvPr>
          <p:cNvSpPr/>
          <p:nvPr/>
        </p:nvSpPr>
        <p:spPr>
          <a:xfrm>
            <a:off x="5535705" y="5615763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167113-AD82-3AF6-CE7F-96828C24207C}"/>
              </a:ext>
            </a:extLst>
          </p:cNvPr>
          <p:cNvSpPr/>
          <p:nvPr/>
        </p:nvSpPr>
        <p:spPr>
          <a:xfrm>
            <a:off x="7328304" y="5280212"/>
            <a:ext cx="273767" cy="738962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4A210F-3336-3F32-9F6E-6470D1FF22A2}"/>
              </a:ext>
            </a:extLst>
          </p:cNvPr>
          <p:cNvSpPr/>
          <p:nvPr/>
        </p:nvSpPr>
        <p:spPr>
          <a:xfrm>
            <a:off x="9793598" y="5463987"/>
            <a:ext cx="273767" cy="253566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8B779-100D-4F88-1C27-392B0401DED8}"/>
              </a:ext>
            </a:extLst>
          </p:cNvPr>
          <p:cNvCxnSpPr>
            <a:cxnSpLocks/>
          </p:cNvCxnSpPr>
          <p:nvPr/>
        </p:nvCxnSpPr>
        <p:spPr>
          <a:xfrm flipH="1" flipV="1">
            <a:off x="2401534" y="5109882"/>
            <a:ext cx="287878" cy="3541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3D234-7691-700F-194A-9C02EE52E0E6}"/>
              </a:ext>
            </a:extLst>
          </p:cNvPr>
          <p:cNvCxnSpPr>
            <a:cxnSpLocks/>
          </p:cNvCxnSpPr>
          <p:nvPr/>
        </p:nvCxnSpPr>
        <p:spPr>
          <a:xfrm>
            <a:off x="3069536" y="4845516"/>
            <a:ext cx="301193" cy="2017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4A271-6F6B-988E-AC68-F4F93676CDE4}"/>
              </a:ext>
            </a:extLst>
          </p:cNvPr>
          <p:cNvCxnSpPr>
            <a:cxnSpLocks/>
          </p:cNvCxnSpPr>
          <p:nvPr/>
        </p:nvCxnSpPr>
        <p:spPr>
          <a:xfrm>
            <a:off x="5172099" y="5311587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15056A-7FCE-5142-905F-30E5ADDE2FB7}"/>
              </a:ext>
            </a:extLst>
          </p:cNvPr>
          <p:cNvCxnSpPr>
            <a:cxnSpLocks/>
          </p:cNvCxnSpPr>
          <p:nvPr/>
        </p:nvCxnSpPr>
        <p:spPr>
          <a:xfrm>
            <a:off x="5163280" y="5826493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B4533-A220-E5BD-A039-72552949015C}"/>
              </a:ext>
            </a:extLst>
          </p:cNvPr>
          <p:cNvCxnSpPr>
            <a:cxnSpLocks/>
          </p:cNvCxnSpPr>
          <p:nvPr/>
        </p:nvCxnSpPr>
        <p:spPr>
          <a:xfrm flipH="1">
            <a:off x="7602071" y="5004390"/>
            <a:ext cx="325345" cy="271459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79AB51-AF28-0811-95BE-E2B0C61D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919"/>
            <a:ext cx="12192000" cy="23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CEB05F09-0C11-5DD5-3F5F-03C72396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EB0AE438-7CDF-D463-77AB-25F7E2CE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741367"/>
            <a:ext cx="6096000" cy="451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BFC4-BB3F-7432-1C27-3FCDB3B1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1971358"/>
            <a:ext cx="1000264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2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14053</TotalTime>
  <Words>48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81</cp:revision>
  <dcterms:created xsi:type="dcterms:W3CDTF">2025-10-10T12:11:46Z</dcterms:created>
  <dcterms:modified xsi:type="dcterms:W3CDTF">2026-02-02T22:03:42Z</dcterms:modified>
</cp:coreProperties>
</file>